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9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0DCA2-24DF-4E98-9CBC-5AAA66464A04}" type="datetimeFigureOut">
              <a:rPr lang="en-US" smtClean="0"/>
              <a:pPr/>
              <a:t>6/20/2009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BFFF2-8158-45CB-BD1F-19BBEC3E5D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any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28800"/>
            <a:ext cx="5357813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Old-Woman-With-Pearls-500x75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914400"/>
            <a:ext cx="4994711" cy="732433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oung bo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524000"/>
            <a:ext cx="4297363" cy="644604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leaner-housewife-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990600"/>
            <a:ext cx="4785600" cy="716994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0</Words>
  <Application>Microsoft Office PowerPoint</Application>
  <PresentationFormat>On-screen Show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Halley</dc:creator>
  <cp:lastModifiedBy>Halley</cp:lastModifiedBy>
  <cp:revision>2</cp:revision>
  <dcterms:created xsi:type="dcterms:W3CDTF">2009-06-17T17:37:44Z</dcterms:created>
  <dcterms:modified xsi:type="dcterms:W3CDTF">2009-06-20T23:23:40Z</dcterms:modified>
</cp:coreProperties>
</file>